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80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23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00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21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60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66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3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5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3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76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33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533A-D98A-4083-9662-A61239001106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A42AD-65DD-4E9E-8843-88A78684A83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33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A90C39E5-8F37-4ACC-A04A-07E8624342BC}"/>
              </a:ext>
            </a:extLst>
          </p:cNvPr>
          <p:cNvSpPr/>
          <p:nvPr/>
        </p:nvSpPr>
        <p:spPr>
          <a:xfrm>
            <a:off x="1251760" y="45269"/>
            <a:ext cx="6768000" cy="676746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50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629F8F22-1C90-4997-B572-1F19675DD1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09" r="-155"/>
          <a:stretch/>
        </p:blipFill>
        <p:spPr>
          <a:xfrm>
            <a:off x="5714590" y="2318565"/>
            <a:ext cx="2227627" cy="2094956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7D828868-6332-48A5-A171-2458766EEF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590" y="134439"/>
            <a:ext cx="2227627" cy="2094955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3FDBDDCA-70FC-4CB1-9CEC-9239D6F34A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81" y="4510642"/>
            <a:ext cx="2405176" cy="2206698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48D4231E-A422-46D8-A7F8-59867ED268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83" y="140663"/>
            <a:ext cx="4274584" cy="4274584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39AD6628-21C3-4D73-8F67-D55220C0CC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177" y="4510641"/>
            <a:ext cx="4097039" cy="220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87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C43730-A8F6-41B1-AE70-940717AF6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0"/>
            <a:ext cx="8543925" cy="3249227"/>
          </a:xfrm>
        </p:spPr>
        <p:txBody>
          <a:bodyPr>
            <a:normAutofit/>
          </a:bodyPr>
          <a:lstStyle/>
          <a:p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Produkt: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SOLINO Hochland Espresso </a:t>
            </a:r>
            <a: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-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ganze Bohne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Produktbeschreibung: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100% </a:t>
            </a:r>
            <a:r>
              <a:rPr lang="de-DE" sz="12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Arabica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Bohnen, </a:t>
            </a:r>
            <a: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sortenrein aus den südlichen Regionen </a:t>
            </a:r>
            <a:r>
              <a:rPr lang="de-DE" sz="1200" b="0" i="0" dirty="0" err="1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Illubabor</a:t>
            </a:r>
            <a: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 und </a:t>
            </a:r>
            <a:r>
              <a:rPr lang="de-DE" sz="1200" b="0" i="0" dirty="0" err="1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Jimma</a:t>
            </a:r>
            <a: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 des </a:t>
            </a:r>
            <a:r>
              <a:rPr lang="de-DE" sz="1200" b="0" i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äthiopischen Hochlandes.</a:t>
            </a:r>
            <a:b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Füllinhalt: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200 g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Geschmack</a:t>
            </a:r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: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lang="de-DE" sz="1200" b="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aromatisch, kräftig und säurearm mit leicht schokoladiger Note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Röstung: </a:t>
            </a:r>
            <a:r>
              <a:rPr lang="de-DE" sz="1200" i="0" dirty="0"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dunkle Trommelröstung, 23 Minuten bei 200 Grad Celsius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Herkunft: </a:t>
            </a:r>
            <a: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Äthiopien 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de-DE" sz="12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Zubereitung:</a:t>
            </a:r>
            <a:br>
              <a:rPr lang="de-DE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endParaRPr lang="de-DE" sz="1200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E33BBAD4-E700-479A-9C72-92E9F5863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" y="2818199"/>
            <a:ext cx="33337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63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4A9B29-293A-4251-84E5-4CD62772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73CBB2-27EC-445E-9E15-EDB22F8F4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800" b="0" i="0" dirty="0">
                <a:solidFill>
                  <a:srgbClr val="020202"/>
                </a:solidFill>
                <a:effectLst/>
                <a:latin typeface="-apple-system"/>
              </a:rPr>
              <a:t>Äthiopischer Kaffee gehört zu den besten Kaffees der Welt.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793583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81</Words>
  <Application>Microsoft Office PowerPoint</Application>
  <PresentationFormat>A4-Papier (210 x 297 mm)</PresentationFormat>
  <Paragraphs>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-apple-system</vt:lpstr>
      <vt:lpstr>Arial</vt:lpstr>
      <vt:lpstr>Calibri</vt:lpstr>
      <vt:lpstr>Calibri Light</vt:lpstr>
      <vt:lpstr>Verdana</vt:lpstr>
      <vt:lpstr>Office</vt:lpstr>
      <vt:lpstr>PowerPoint-Präsentation</vt:lpstr>
      <vt:lpstr>Produkt: SOLINO Hochland Espresso - ganze Bohne  Produktbeschreibung: 100% Arabica Bohnen, sortenrein aus den südlichen Regionen Illubabor und Jimma des äthiopischen Hochlandes.  Füllinhalt: 200 g  Geschmack: aromatisch, kräftig und säurearm mit leicht schokoladiger Note  Röstung: dunkle Trommelröstung, 23 Minuten bei 200 Grad Celsius  Herkunft: Äthiopien   Zubereitung: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Axel Oberdörfer</dc:creator>
  <cp:lastModifiedBy>Axel Oberdörfer</cp:lastModifiedBy>
  <cp:revision>14</cp:revision>
  <dcterms:created xsi:type="dcterms:W3CDTF">2020-05-09T11:06:40Z</dcterms:created>
  <dcterms:modified xsi:type="dcterms:W3CDTF">2021-10-07T10:59:10Z</dcterms:modified>
</cp:coreProperties>
</file>